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z="3200">
                <a:solidFill>
                  <a:srgbClr val="2F5496"/>
                </a:solidFill>
              </a:rPr>
              <a:t>School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Attendance and punctuality requirements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Dress code guidelines for staff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Professional conduct and ethics policy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Reporting procedures for incidents or emergencies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417320"/>
            <a:ext cx="8229600" cy="381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z="3200">
                <a:solidFill>
                  <a:srgbClr val="2F5496"/>
                </a:solidFill>
              </a:rPr>
              <a:t>Classroom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Establishing clear classroom rules from day one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Consistent behavior management strategies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Creating a positive and inclusive learning environment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Student engagement and participation goals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417320"/>
            <a:ext cx="8229600" cy="381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z="3200">
                <a:solidFill>
                  <a:srgbClr val="2F5496"/>
                </a:solidFill>
              </a:rPr>
              <a:t>Available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Accessing the faculty handbook and digital resources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Professional development opportunities and workshops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Mentorship programs for new hires</a:t>
            </a:r>
          </a:p>
          <a:p>
            <a:pPr>
              <a:spcAft>
                <a:spcPts val="1000"/>
              </a:spcAft>
              <a:defRPr sz="2000">
                <a:solidFill>
                  <a:srgbClr val="333333"/>
                </a:solidFill>
              </a:defRPr>
            </a:pPr>
            <a:r>
              <a:t>Technical support and classroom technology guides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417320"/>
            <a:ext cx="8229600" cy="381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