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Welcome to Towers High School Parent Night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Welcome and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School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Academic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 Support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Extracurricular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Parent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Upcoming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Q&amp;A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