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Welcome to Towers High School Parent Night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Extracurricular Activities - Sports Teams and Activities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Parent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Upcoming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Q&amp;A Session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Closing Remarks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Welcome and 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School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Achievements This Year - Academic Excellence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Achievements This Year - Sports Success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Achievements This Year - Community Engagement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Academic Programs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Student Support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Extracurricular Activities - Clubs and Organizations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