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sz="3200">
                <a:solidFill>
                  <a:srgbClr val="800020"/>
                </a:solidFill>
              </a:rPr>
              <a:t>Classroom Procedures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Standardized entry/exit routines</a:t>
            </a:r>
          </a:p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Student transition expectations</a:t>
            </a:r>
          </a:p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Classroom management techniques</a:t>
            </a:r>
          </a:p>
        </p:txBody>
      </p:sp>
      <p:pic>
        <p:nvPicPr>
          <p:cNvPr id="4" name="Picture 3" descr="towers_s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137160"/>
            <a:ext cx="646195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sz="3200">
                <a:solidFill>
                  <a:srgbClr val="800020"/>
                </a:solidFill>
              </a:rPr>
              <a:t>Safety Protocols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Emergency exit routes and drills</a:t>
            </a:r>
          </a:p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Reporting incidents immediately</a:t>
            </a:r>
          </a:p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First aid kit locations and protocols</a:t>
            </a:r>
          </a:p>
        </p:txBody>
      </p:sp>
      <p:pic>
        <p:nvPicPr>
          <p:cNvPr id="4" name="Picture 3" descr="towers_s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137160"/>
            <a:ext cx="646195" cy="6400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